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04">
          <p15:clr>
            <a:srgbClr val="A4A3A4"/>
          </p15:clr>
        </p15:guide>
        <p15:guide id="2" pos="40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2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3912" y="-24"/>
      </p:cViewPr>
      <p:guideLst>
        <p:guide orient="horz" pos="3404"/>
        <p:guide pos="40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6800" cy="46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77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08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68" userDrawn="1">
          <p15:clr>
            <a:srgbClr val="F26B43"/>
          </p15:clr>
        </p15:guide>
        <p15:guide id="2" pos="68" userDrawn="1">
          <p15:clr>
            <a:srgbClr val="F26B43"/>
          </p15:clr>
        </p15:guide>
        <p15:guide id="3" pos="4694" userDrawn="1">
          <p15:clr>
            <a:srgbClr val="F26B43"/>
          </p15:clr>
        </p15:guide>
        <p15:guide id="4" orient="horz" pos="66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b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69" y="41678"/>
            <a:ext cx="7559676" cy="10691813"/>
          </a:xfrm>
          <a:prstGeom prst="rect">
            <a:avLst/>
          </a:prstGeom>
        </p:spPr>
      </p:pic>
      <p:pic>
        <p:nvPicPr>
          <p:cNvPr id="4" name="図 3" descr="wome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35" y="773888"/>
            <a:ext cx="5513966" cy="991792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869935" y="294308"/>
            <a:ext cx="357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2400" b="1" dirty="0" smtClean="0">
                <a:solidFill>
                  <a:schemeClr val="bg1"/>
                </a:solidFill>
                <a:ea typeface="YuGothic Medium"/>
              </a:rPr>
              <a:t>伊藤ハム健康</a:t>
            </a:r>
            <a:r>
              <a:rPr lang="ja-JP" altLang="en-US" sz="2400" b="1" dirty="0">
                <a:solidFill>
                  <a:schemeClr val="bg1"/>
                </a:solidFill>
                <a:ea typeface="YuGothic Medium"/>
              </a:rPr>
              <a:t>保険組合</a:t>
            </a:r>
            <a:endParaRPr kumimoji="1" lang="ja-JP" altLang="en-US" sz="2400" b="1" dirty="0">
              <a:solidFill>
                <a:schemeClr val="bg1"/>
              </a:solidFill>
              <a:ea typeface="YuGothic Medium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5555" y="773888"/>
            <a:ext cx="4675225" cy="29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spc="600" dirty="0" smtClean="0">
                <a:solidFill>
                  <a:srgbClr val="7030A0"/>
                </a:solidFill>
                <a:latin typeface="YuGothic Medium"/>
                <a:ea typeface="YuGothic Medium"/>
                <a:cs typeface="YuGothic Medium"/>
              </a:rPr>
              <a:t>あなた、</a:t>
            </a:r>
            <a:r>
              <a:rPr lang="en-US" altLang="ja-JP" sz="4000" spc="600" dirty="0" smtClean="0">
                <a:solidFill>
                  <a:srgbClr val="FF0000"/>
                </a:solidFill>
                <a:latin typeface="YuGothic Medium"/>
                <a:ea typeface="YuGothic Medium"/>
                <a:cs typeface="YuGothic Medium"/>
              </a:rPr>
              <a:t>1,000</a:t>
            </a:r>
            <a:r>
              <a:rPr lang="ja-JP" altLang="en-US" sz="4000" spc="600" dirty="0" smtClean="0">
                <a:solidFill>
                  <a:srgbClr val="FF0000"/>
                </a:solidFill>
                <a:latin typeface="YuGothic Medium"/>
                <a:ea typeface="YuGothic Medium"/>
                <a:cs typeface="YuGothic Medium"/>
              </a:rPr>
              <a:t>円</a:t>
            </a:r>
          </a:p>
          <a:p>
            <a:pPr>
              <a:lnSpc>
                <a:spcPts val="800"/>
              </a:lnSpc>
            </a:pPr>
            <a:r>
              <a:rPr lang="en-US" altLang="ja-JP" sz="1200" dirty="0" smtClean="0">
                <a:solidFill>
                  <a:srgbClr val="0070C0"/>
                </a:solidFill>
                <a:latin typeface="YuGothic Medium"/>
                <a:ea typeface="YuGothic Medium"/>
                <a:cs typeface="YuGothic Medium"/>
              </a:rPr>
              <a:t>…</a:t>
            </a:r>
            <a:r>
              <a:rPr lang="ja-JP" altLang="en-US" sz="1200" dirty="0" smtClean="0">
                <a:solidFill>
                  <a:srgbClr val="0070C0"/>
                </a:solidFill>
                <a:latin typeface="YuGothic Medium"/>
                <a:ea typeface="YuGothic Medium"/>
                <a:cs typeface="YuGothic Medium"/>
              </a:rPr>
              <a:t>９月３０日までに入会した方対象のボーナスポイント</a:t>
            </a:r>
            <a:endParaRPr lang="ja-JP" altLang="en-US" sz="1200" dirty="0" smtClean="0">
              <a:solidFill>
                <a:srgbClr val="0070C0"/>
              </a:solidFill>
              <a:latin typeface="YuGothic Medium"/>
              <a:ea typeface="YuGothic Medium"/>
              <a:cs typeface="YuGothic Medium"/>
            </a:endParaRPr>
          </a:p>
          <a:p>
            <a:pPr>
              <a:lnSpc>
                <a:spcPct val="150000"/>
              </a:lnSpc>
            </a:pPr>
            <a:r>
              <a:rPr lang="en-US" altLang="ja-JP" sz="2800" spc="400" dirty="0" smtClean="0">
                <a:solidFill>
                  <a:srgbClr val="00B050"/>
                </a:solidFill>
                <a:latin typeface="YuGothic Medium"/>
                <a:ea typeface="YuGothic Medium"/>
                <a:cs typeface="YuGothic Medium"/>
              </a:rPr>
              <a:t>(</a:t>
            </a:r>
            <a:r>
              <a:rPr lang="ja-JP" altLang="en-US" sz="2800" spc="400" dirty="0" smtClean="0">
                <a:solidFill>
                  <a:srgbClr val="00B050"/>
                </a:solidFill>
                <a:latin typeface="YuGothic Medium"/>
                <a:ea typeface="YuGothic Medium"/>
                <a:cs typeface="YuGothic Medium"/>
              </a:rPr>
              <a:t>年間最大</a:t>
            </a:r>
            <a:r>
              <a:rPr lang="en-US" altLang="ja-JP" sz="2800" spc="400" dirty="0" smtClean="0">
                <a:solidFill>
                  <a:srgbClr val="00B050"/>
                </a:solidFill>
                <a:latin typeface="YuGothic Medium"/>
                <a:ea typeface="YuGothic Medium"/>
                <a:cs typeface="YuGothic Medium"/>
              </a:rPr>
              <a:t>10,000</a:t>
            </a:r>
            <a:r>
              <a:rPr lang="ja-JP" altLang="en-US" sz="2800" spc="400" dirty="0" smtClean="0">
                <a:solidFill>
                  <a:srgbClr val="00B050"/>
                </a:solidFill>
                <a:latin typeface="YuGothic Medium"/>
                <a:ea typeface="YuGothic Medium"/>
                <a:cs typeface="YuGothic Medium"/>
              </a:rPr>
              <a:t>円</a:t>
            </a:r>
            <a:r>
              <a:rPr lang="en-US" altLang="ja-JP" sz="2800" spc="400" dirty="0" smtClean="0">
                <a:solidFill>
                  <a:srgbClr val="00B050"/>
                </a:solidFill>
                <a:latin typeface="YuGothic Medium"/>
                <a:ea typeface="YuGothic Medium"/>
                <a:cs typeface="YuGothic Medium"/>
              </a:rPr>
              <a:t>)</a:t>
            </a:r>
            <a:endParaRPr lang="en-US" altLang="ja-JP" sz="2800" spc="400" dirty="0">
              <a:solidFill>
                <a:srgbClr val="00B050"/>
              </a:solidFill>
              <a:latin typeface="YuGothic Medium"/>
              <a:ea typeface="YuGothic Medium"/>
              <a:cs typeface="YuGothic Medium"/>
            </a:endParaRPr>
          </a:p>
          <a:p>
            <a:pPr>
              <a:lnSpc>
                <a:spcPct val="150000"/>
              </a:lnSpc>
            </a:pPr>
            <a:r>
              <a:rPr lang="ja-JP" altLang="en-US" sz="4000" spc="600" dirty="0" smtClean="0">
                <a:solidFill>
                  <a:srgbClr val="FF0000"/>
                </a:solidFill>
                <a:latin typeface="YuGothic Medium"/>
                <a:ea typeface="YuGothic Medium"/>
                <a:cs typeface="YuGothic Medium"/>
              </a:rPr>
              <a:t>取りこぼして</a:t>
            </a:r>
          </a:p>
          <a:p>
            <a:r>
              <a:rPr lang="ja-JP" altLang="en-US" sz="4000" spc="600" dirty="0" smtClean="0">
                <a:solidFill>
                  <a:srgbClr val="FF0000"/>
                </a:solidFill>
                <a:latin typeface="YuGothic Medium"/>
                <a:ea typeface="YuGothic Medium"/>
                <a:cs typeface="YuGothic Medium"/>
              </a:rPr>
              <a:t>いません</a:t>
            </a:r>
            <a:r>
              <a:rPr lang="ja-JP" altLang="en-US" sz="4000" spc="600" dirty="0" smtClean="0">
                <a:solidFill>
                  <a:srgbClr val="FF0000"/>
                </a:solidFill>
                <a:latin typeface="YuGothic Medium"/>
                <a:ea typeface="YuGothic Medium"/>
                <a:cs typeface="YuGothic Medium"/>
              </a:rPr>
              <a:t>か</a:t>
            </a:r>
            <a:r>
              <a:rPr lang="ja-JP" altLang="en-US" sz="4000" dirty="0" smtClean="0">
                <a:solidFill>
                  <a:srgbClr val="FF0000"/>
                </a:solidFill>
                <a:latin typeface="YuGothic Medium"/>
                <a:ea typeface="YuGothic Medium"/>
                <a:cs typeface="YuGothic Medium"/>
              </a:rPr>
              <a:t>！？</a:t>
            </a:r>
            <a:endParaRPr kumimoji="1" lang="ja-JP" altLang="en-US" sz="4000" dirty="0">
              <a:solidFill>
                <a:srgbClr val="FF0000"/>
              </a:solidFill>
              <a:latin typeface="YuGothic Medium"/>
              <a:ea typeface="YuGothic Medium"/>
              <a:cs typeface="YuGothic Medium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3807" y="4266916"/>
            <a:ext cx="1977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YuGothic Medium"/>
                <a:ea typeface="YuGothic Medium"/>
                <a:cs typeface="YuGothic Medium"/>
              </a:rPr>
              <a:t>各種イベントへの参加でポイントがたまる！</a:t>
            </a:r>
            <a:endParaRPr lang="ja-JP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YuGothic Medium"/>
              <a:ea typeface="YuGothic Medium"/>
              <a:cs typeface="YuGothic Medium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171354" y="4245082"/>
            <a:ext cx="192503" cy="6164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91414" y="8601403"/>
            <a:ext cx="29667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Meiryo" charset="-128"/>
                <a:ea typeface="Meiryo" charset="-128"/>
                <a:cs typeface="Meiryo" charset="-128"/>
              </a:rPr>
              <a:t>8</a:t>
            </a:r>
            <a:r>
              <a:rPr lang="ja-JP" altLang="en-US" sz="1400" dirty="0" smtClean="0">
                <a:latin typeface="Meiryo" charset="-128"/>
                <a:ea typeface="Meiryo" charset="-128"/>
                <a:cs typeface="Meiryo" charset="-128"/>
              </a:rPr>
              <a:t>月上旬にご自宅宛に送付した登録案内に</a:t>
            </a:r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従ってご登録ください。</a:t>
            </a:r>
            <a:r>
              <a:rPr lang="en-US" altLang="ja-JP" sz="1400" dirty="0">
                <a:latin typeface="Meiryo" charset="-128"/>
                <a:ea typeface="Meiryo" charset="-128"/>
                <a:cs typeface="Meiryo" charset="-128"/>
              </a:rPr>
              <a:t/>
            </a:r>
            <a:br>
              <a:rPr lang="en-US" altLang="ja-JP" sz="1400" dirty="0">
                <a:latin typeface="Meiryo" charset="-128"/>
                <a:ea typeface="Meiryo" charset="-128"/>
                <a:cs typeface="Meiryo" charset="-128"/>
              </a:rPr>
            </a:br>
            <a:r>
              <a:rPr lang="en-US" altLang="ja-JP" sz="14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1400" dirty="0">
                <a:latin typeface="Meiryo" charset="-128"/>
                <a:ea typeface="Meiryo" charset="-128"/>
                <a:cs typeface="Meiryo" charset="-128"/>
              </a:rPr>
              <a:t>案内を紛失された場合</a:t>
            </a:r>
            <a:r>
              <a:rPr lang="ja-JP" altLang="en-US" sz="1400" dirty="0" smtClean="0">
                <a:latin typeface="Meiryo" charset="-128"/>
                <a:ea typeface="Meiryo" charset="-128"/>
                <a:cs typeface="Meiryo" charset="-128"/>
              </a:rPr>
              <a:t>は当組合</a:t>
            </a:r>
            <a:endParaRPr lang="en-US" altLang="ja-JP" sz="1400" dirty="0" smtClean="0">
              <a:latin typeface="Meiryo" charset="-128"/>
              <a:ea typeface="Meiryo" charset="-128"/>
              <a:cs typeface="Meiryo" charset="-128"/>
            </a:endParaRPr>
          </a:p>
          <a:p>
            <a:r>
              <a:rPr lang="ja-JP" altLang="en-US" sz="1400" dirty="0" smtClean="0">
                <a:latin typeface="Meiryo" charset="-128"/>
                <a:ea typeface="Meiryo" charset="-128"/>
                <a:cs typeface="Meiryo" charset="-128"/>
              </a:rPr>
              <a:t>　までご連絡ください。</a:t>
            </a:r>
            <a:endParaRPr lang="en-US" altLang="ja-JP" sz="1400" dirty="0" smtClean="0">
              <a:latin typeface="Meiryo" charset="-128"/>
              <a:ea typeface="Meiryo" charset="-128"/>
              <a:cs typeface="Meiryo" charset="-128"/>
            </a:endParaRPr>
          </a:p>
          <a:p>
            <a:r>
              <a:rPr kumimoji="1"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　</a:t>
            </a:r>
            <a:r>
              <a:rPr kumimoji="1"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TEL</a:t>
            </a:r>
            <a:r>
              <a:rPr kumimoji="1" lang="ja-JP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kumimoji="1" lang="en-US" altLang="ja-JP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" charset="-128"/>
                <a:ea typeface="Meiryo" charset="-128"/>
                <a:cs typeface="Meiryo" charset="-128"/>
              </a:rPr>
              <a:t>0798-67-1665</a:t>
            </a:r>
            <a:endParaRPr kumimoji="1" lang="ja-JP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YuGothic Medium"/>
              <a:ea typeface="YuGothic Medium"/>
              <a:cs typeface="YuGothic Medium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8457" y="6565884"/>
            <a:ext cx="35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118DCF"/>
                </a:solidFill>
                <a:latin typeface="YuGothic Medium"/>
                <a:ea typeface="YuGothic Medium"/>
                <a:cs typeface="YuGothic Medium"/>
              </a:rPr>
              <a:t>既に</a:t>
            </a:r>
            <a:r>
              <a:rPr kumimoji="1" lang="ja-JP" altLang="en-US" b="1" dirty="0" smtClean="0">
                <a:solidFill>
                  <a:srgbClr val="118DCF"/>
                </a:solidFill>
                <a:latin typeface="YuGothic Medium"/>
                <a:ea typeface="YuGothic Medium"/>
                <a:cs typeface="YuGothic Medium"/>
              </a:rPr>
              <a:t>登録</a:t>
            </a:r>
            <a:r>
              <a:rPr kumimoji="1" lang="ja-JP" altLang="en-US" b="1" dirty="0">
                <a:solidFill>
                  <a:srgbClr val="118DCF"/>
                </a:solidFill>
                <a:latin typeface="YuGothic Medium"/>
                <a:ea typeface="YuGothic Medium"/>
                <a:cs typeface="YuGothic Medium"/>
              </a:rPr>
              <a:t>はお済みですか？</a:t>
            </a:r>
          </a:p>
        </p:txBody>
      </p:sp>
      <p:sp>
        <p:nvSpPr>
          <p:cNvPr id="12" name="円/楕円 11"/>
          <p:cNvSpPr/>
          <p:nvPr/>
        </p:nvSpPr>
        <p:spPr>
          <a:xfrm>
            <a:off x="3227225" y="6680324"/>
            <a:ext cx="4875443" cy="4875443"/>
          </a:xfrm>
          <a:prstGeom prst="ellipse">
            <a:avLst/>
          </a:prstGeom>
          <a:solidFill>
            <a:srgbClr val="009EFF">
              <a:alpha val="72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pic>
        <p:nvPicPr>
          <p:cNvPr id="20" name="図 19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19" y="4830955"/>
            <a:ext cx="4470699" cy="1492271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-812160" y="8578793"/>
            <a:ext cx="202860" cy="405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29" name="図 28" descr="im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7" y="7017632"/>
            <a:ext cx="2517740" cy="1445038"/>
          </a:xfrm>
          <a:prstGeom prst="rect">
            <a:avLst/>
          </a:prstGeom>
        </p:spPr>
      </p:pic>
      <p:sp>
        <p:nvSpPr>
          <p:cNvPr id="32" name="正方形/長方形 31"/>
          <p:cNvSpPr/>
          <p:nvPr/>
        </p:nvSpPr>
        <p:spPr>
          <a:xfrm>
            <a:off x="-1" y="10239788"/>
            <a:ext cx="7559676" cy="452025"/>
          </a:xfrm>
          <a:prstGeom prst="rect">
            <a:avLst/>
          </a:prstGeom>
          <a:solidFill>
            <a:srgbClr val="009E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282879" y="7038887"/>
            <a:ext cx="18676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100" b="1" dirty="0" smtClean="0">
                <a:solidFill>
                  <a:schemeClr val="bg1"/>
                </a:solidFill>
                <a:ea typeface="YuGothic Medium"/>
              </a:rPr>
              <a:t>2018</a:t>
            </a:r>
            <a:r>
              <a:rPr lang="ja-JP" altLang="en-US" sz="2100" b="1" dirty="0" smtClean="0">
                <a:solidFill>
                  <a:schemeClr val="bg1"/>
                </a:solidFill>
                <a:ea typeface="YuGothic Medium"/>
              </a:rPr>
              <a:t>年</a:t>
            </a:r>
            <a:r>
              <a:rPr lang="en-US" altLang="ja-JP" sz="2100" b="1" dirty="0" smtClean="0">
                <a:solidFill>
                  <a:schemeClr val="bg1"/>
                </a:solidFill>
                <a:ea typeface="YuGothic Medium"/>
              </a:rPr>
              <a:t>8</a:t>
            </a:r>
            <a:r>
              <a:rPr lang="ja-JP" altLang="en-US" sz="2100" b="1" dirty="0" smtClean="0">
                <a:solidFill>
                  <a:schemeClr val="bg1"/>
                </a:solidFill>
                <a:ea typeface="YuGothic Medium"/>
              </a:rPr>
              <a:t>月</a:t>
            </a:r>
            <a:endParaRPr lang="en-US" altLang="ja-JP" sz="2100" b="1" dirty="0">
              <a:solidFill>
                <a:schemeClr val="bg1"/>
              </a:solidFill>
              <a:ea typeface="YuGothic Medium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302000" y="8102247"/>
            <a:ext cx="147414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b="1" dirty="0" smtClean="0">
                <a:solidFill>
                  <a:srgbClr val="FF0000"/>
                </a:solidFill>
                <a:ea typeface="YuGothic Medium"/>
              </a:rPr>
              <a:t>9</a:t>
            </a:r>
            <a:r>
              <a:rPr kumimoji="1" lang="ja-JP" altLang="en-US" sz="2800" b="1" dirty="0" smtClean="0">
                <a:solidFill>
                  <a:srgbClr val="FF0000"/>
                </a:solidFill>
                <a:ea typeface="YuGothic Medium"/>
              </a:rPr>
              <a:t>月</a:t>
            </a:r>
            <a:r>
              <a:rPr kumimoji="1" lang="en-US" altLang="ja-JP" sz="2800" b="1" dirty="0" smtClean="0">
                <a:solidFill>
                  <a:srgbClr val="FF0000"/>
                </a:solidFill>
                <a:ea typeface="YuGothic Medium"/>
              </a:rPr>
              <a:t>30</a:t>
            </a:r>
            <a:r>
              <a:rPr kumimoji="1" lang="ja-JP" altLang="en-US" sz="2800" b="1" dirty="0" smtClean="0">
                <a:solidFill>
                  <a:srgbClr val="FF0000"/>
                </a:solidFill>
                <a:ea typeface="YuGothic Medium"/>
              </a:rPr>
              <a:t>日</a:t>
            </a:r>
            <a:endParaRPr kumimoji="1" lang="en-US" altLang="ja-JP" sz="2800" b="1" dirty="0" smtClean="0">
              <a:solidFill>
                <a:srgbClr val="FF0000"/>
              </a:solidFill>
              <a:ea typeface="YuGothic Medium"/>
            </a:endParaRPr>
          </a:p>
          <a:p>
            <a:pPr algn="r"/>
            <a:r>
              <a:rPr kumimoji="1" lang="ja-JP" altLang="en-US" b="1" dirty="0" smtClean="0">
                <a:solidFill>
                  <a:schemeClr val="bg1"/>
                </a:solidFill>
                <a:ea typeface="YuGothic Medium"/>
              </a:rPr>
              <a:t>迄に登録</a:t>
            </a:r>
            <a:endParaRPr kumimoji="1" lang="en-US" altLang="ja-JP" b="1" dirty="0" smtClean="0">
              <a:solidFill>
                <a:schemeClr val="bg1"/>
              </a:solidFill>
              <a:ea typeface="YuGothic Medium"/>
            </a:endParaRPr>
          </a:p>
          <a:p>
            <a:pPr algn="r"/>
            <a:r>
              <a:rPr kumimoji="1" lang="ja-JP" altLang="en-US" b="1" dirty="0" smtClean="0">
                <a:solidFill>
                  <a:schemeClr val="bg1"/>
                </a:solidFill>
                <a:ea typeface="YuGothic Medium"/>
              </a:rPr>
              <a:t>すれば、</a:t>
            </a:r>
            <a:endParaRPr kumimoji="1" lang="en-US" altLang="ja-JP" b="1" dirty="0" smtClean="0">
              <a:solidFill>
                <a:schemeClr val="bg1"/>
              </a:solidFill>
              <a:ea typeface="YuGothic Medium"/>
            </a:endParaRPr>
          </a:p>
          <a:p>
            <a:pPr algn="r"/>
            <a:r>
              <a:rPr kumimoji="1" lang="ja-JP" altLang="en-US" b="1" dirty="0" smtClean="0">
                <a:solidFill>
                  <a:schemeClr val="bg1"/>
                </a:solidFill>
                <a:ea typeface="YuGothic Medium"/>
              </a:rPr>
              <a:t>もれなく</a:t>
            </a:r>
            <a:endParaRPr kumimoji="1" lang="ja-JP" altLang="en-US" b="1" dirty="0">
              <a:solidFill>
                <a:schemeClr val="bg1"/>
              </a:solidFill>
              <a:ea typeface="YuGothic Medium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367794" y="8014332"/>
            <a:ext cx="2087834" cy="92333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5400" b="1" dirty="0" smtClean="0">
                <a:solidFill>
                  <a:srgbClr val="FFE200"/>
                </a:solidFill>
                <a:ea typeface="YuGothic Medium"/>
              </a:rPr>
              <a:t>1,000</a:t>
            </a:r>
            <a:endParaRPr kumimoji="1" lang="ja-JP" altLang="en-US" sz="5400" b="1" dirty="0">
              <a:solidFill>
                <a:srgbClr val="FFE200"/>
              </a:solidFill>
              <a:ea typeface="YuGothic Medium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150543" y="8255627"/>
            <a:ext cx="1351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b="1" spc="-300" dirty="0">
                <a:solidFill>
                  <a:schemeClr val="bg1"/>
                </a:solidFill>
                <a:ea typeface="YuGothic Medium"/>
              </a:rPr>
              <a:t>ポイント</a:t>
            </a:r>
            <a:endParaRPr kumimoji="1" lang="en-US" altLang="ja-JP" b="1" spc="-300" dirty="0">
              <a:solidFill>
                <a:schemeClr val="bg1"/>
              </a:solidFill>
              <a:ea typeface="YuGothic Medium"/>
            </a:endParaRPr>
          </a:p>
          <a:p>
            <a:pPr algn="r"/>
            <a:r>
              <a:rPr kumimoji="1" lang="ja-JP" altLang="en-US" b="1" spc="-300" dirty="0">
                <a:solidFill>
                  <a:schemeClr val="bg1"/>
                </a:solidFill>
                <a:ea typeface="YuGothic Medium"/>
              </a:rPr>
              <a:t>プレゼント</a:t>
            </a:r>
          </a:p>
        </p:txBody>
      </p:sp>
      <p:pic>
        <p:nvPicPr>
          <p:cNvPr id="37" name="図 36" descr="peppoi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20" y="9307058"/>
            <a:ext cx="1167589" cy="1213558"/>
          </a:xfrm>
          <a:prstGeom prst="rect">
            <a:avLst/>
          </a:prstGeom>
        </p:spPr>
      </p:pic>
      <p:sp>
        <p:nvSpPr>
          <p:cNvPr id="38" name="右矢印 37"/>
          <p:cNvSpPr/>
          <p:nvPr/>
        </p:nvSpPr>
        <p:spPr>
          <a:xfrm>
            <a:off x="4991921" y="9723228"/>
            <a:ext cx="509040" cy="252141"/>
          </a:xfrm>
          <a:prstGeom prst="rightArrow">
            <a:avLst>
              <a:gd name="adj1" fmla="val 50000"/>
              <a:gd name="adj2" fmla="val 79315"/>
            </a:avLst>
          </a:prstGeom>
          <a:solidFill>
            <a:srgbClr val="FCC80A"/>
          </a:solidFill>
          <a:ln>
            <a:solidFill>
              <a:srgbClr val="FFFF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869935" y="7504312"/>
            <a:ext cx="347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3600" b="1" dirty="0">
                <a:solidFill>
                  <a:schemeClr val="bg1"/>
                </a:solidFill>
                <a:ea typeface="YuGothic Medium"/>
              </a:rPr>
              <a:t>登録スタート！</a:t>
            </a:r>
          </a:p>
        </p:txBody>
      </p:sp>
      <p:cxnSp>
        <p:nvCxnSpPr>
          <p:cNvPr id="44" name="直線コネクタ 43"/>
          <p:cNvCxnSpPr/>
          <p:nvPr/>
        </p:nvCxnSpPr>
        <p:spPr>
          <a:xfrm flipH="1">
            <a:off x="2103562" y="4225238"/>
            <a:ext cx="201121" cy="6363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="" xmlns:a16="http://schemas.microsoft.com/office/drawing/2014/main" id="{0DC8F47C-C30F-477D-B2E8-955867ED0C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01" y="9375843"/>
            <a:ext cx="1439327" cy="10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0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</TotalTime>
  <Words>84</Words>
  <Application>Microsoft Office PowerPoint</Application>
  <PresentationFormat>ユーザー設定</PresentationFormat>
  <Paragraphs>21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biztel</dc:creator>
  <cp:lastModifiedBy>伊藤ハム株式会社</cp:lastModifiedBy>
  <cp:revision>65</cp:revision>
  <cp:lastPrinted>2018-09-19T05:17:06Z</cp:lastPrinted>
  <dcterms:created xsi:type="dcterms:W3CDTF">2017-07-31T10:46:25Z</dcterms:created>
  <dcterms:modified xsi:type="dcterms:W3CDTF">2018-09-19T06:16:44Z</dcterms:modified>
</cp:coreProperties>
</file>